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86FD-2DA9-49F2-A8B4-C1D698CE5ED0}" type="datetimeFigureOut">
              <a:rPr lang="de-DE" smtClean="0"/>
              <a:t>01.03.2024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3979-14E0-473F-A30F-117117E21B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44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86FD-2DA9-49F2-A8B4-C1D698CE5ED0}" type="datetimeFigureOut">
              <a:rPr lang="de-DE" smtClean="0"/>
              <a:t>01.03.2024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3979-14E0-473F-A30F-117117E21B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8182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86FD-2DA9-49F2-A8B4-C1D698CE5ED0}" type="datetimeFigureOut">
              <a:rPr lang="de-DE" smtClean="0"/>
              <a:t>01.03.2024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3979-14E0-473F-A30F-117117E21B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0005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86FD-2DA9-49F2-A8B4-C1D698CE5ED0}" type="datetimeFigureOut">
              <a:rPr lang="de-DE" smtClean="0"/>
              <a:t>01.03.2024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3979-14E0-473F-A30F-117117E21B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023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86FD-2DA9-49F2-A8B4-C1D698CE5ED0}" type="datetimeFigureOut">
              <a:rPr lang="de-DE" smtClean="0"/>
              <a:t>01.03.2024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3979-14E0-473F-A30F-117117E21B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06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86FD-2DA9-49F2-A8B4-C1D698CE5ED0}" type="datetimeFigureOut">
              <a:rPr lang="de-DE" smtClean="0"/>
              <a:t>01.03.2024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3979-14E0-473F-A30F-117117E21B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3986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86FD-2DA9-49F2-A8B4-C1D698CE5ED0}" type="datetimeFigureOut">
              <a:rPr lang="de-DE" smtClean="0"/>
              <a:t>01.03.2024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3979-14E0-473F-A30F-117117E21B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803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86FD-2DA9-49F2-A8B4-C1D698CE5ED0}" type="datetimeFigureOut">
              <a:rPr lang="de-DE" smtClean="0"/>
              <a:t>01.03.2024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3979-14E0-473F-A30F-117117E21B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7523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86FD-2DA9-49F2-A8B4-C1D698CE5ED0}" type="datetimeFigureOut">
              <a:rPr lang="de-DE" smtClean="0"/>
              <a:t>01.03.2024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3979-14E0-473F-A30F-117117E21B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1303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86FD-2DA9-49F2-A8B4-C1D698CE5ED0}" type="datetimeFigureOut">
              <a:rPr lang="de-DE" smtClean="0"/>
              <a:t>01.03.2024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3979-14E0-473F-A30F-117117E21B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5451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86FD-2DA9-49F2-A8B4-C1D698CE5ED0}" type="datetimeFigureOut">
              <a:rPr lang="de-DE" smtClean="0"/>
              <a:t>01.03.2024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3979-14E0-473F-A30F-117117E21B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77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786FD-2DA9-49F2-A8B4-C1D698CE5ED0}" type="datetimeFigureOut">
              <a:rPr lang="de-DE" smtClean="0"/>
              <a:t>01.03.2024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C3979-14E0-473F-A30F-117117E21B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1599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Beste Schule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5847" y="1386979"/>
            <a:ext cx="9937621" cy="523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567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216" y="293615"/>
            <a:ext cx="5958580" cy="4244829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5300" y="3061290"/>
            <a:ext cx="6919754" cy="363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419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1746" y="430245"/>
            <a:ext cx="7440296" cy="642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97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723" y="1175674"/>
            <a:ext cx="11092382" cy="4503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426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2309" y="199010"/>
            <a:ext cx="7205893" cy="6597951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269" y="1556921"/>
            <a:ext cx="4540040" cy="1272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607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Breitbild</PresentationFormat>
  <Paragraphs>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Beste Schule</vt:lpstr>
      <vt:lpstr>PowerPoint-Präsentation</vt:lpstr>
      <vt:lpstr>PowerPoint-Präsentation</vt:lpstr>
      <vt:lpstr>PowerPoint-Präsentation</vt:lpstr>
      <vt:lpstr>PowerPoint-Präsentation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Beste Schule</dc:title>
  <dc:creator>Schulleiter2</dc:creator>
  <cp:lastModifiedBy>Schulleiter2</cp:lastModifiedBy>
  <cp:revision>1</cp:revision>
  <dcterms:created xsi:type="dcterms:W3CDTF">2024-03-01T10:23:44Z</dcterms:created>
  <dcterms:modified xsi:type="dcterms:W3CDTF">2024-03-01T10:23:52Z</dcterms:modified>
</cp:coreProperties>
</file>