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4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1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00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23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06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98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52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30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45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7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86FD-2DA9-49F2-A8B4-C1D698CE5ED0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3979-14E0-473F-A30F-117117E21B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9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Beste Schule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847" y="1386979"/>
            <a:ext cx="9937621" cy="523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6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16" y="293615"/>
            <a:ext cx="5958580" cy="424482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00" y="3061290"/>
            <a:ext cx="6919754" cy="363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1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746" y="430245"/>
            <a:ext cx="7440296" cy="642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9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23" y="1175674"/>
            <a:ext cx="11092382" cy="45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309" y="199010"/>
            <a:ext cx="7205893" cy="659795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69" y="1556921"/>
            <a:ext cx="4540040" cy="127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0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Beste Schule</vt:lpstr>
      <vt:lpstr>PowerPoint-Präsentation</vt:lpstr>
      <vt:lpstr>PowerPoint-Präsentation</vt:lpstr>
      <vt:lpstr>PowerPoint-Präsentation</vt:lpstr>
      <vt:lpstr>PowerPoint-Präsentation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Beste Schule</dc:title>
  <dc:creator>Schulleiter2</dc:creator>
  <cp:lastModifiedBy>Schulleiter2</cp:lastModifiedBy>
  <cp:revision>1</cp:revision>
  <dcterms:created xsi:type="dcterms:W3CDTF">2024-03-01T10:23:44Z</dcterms:created>
  <dcterms:modified xsi:type="dcterms:W3CDTF">2024-03-01T10:23:52Z</dcterms:modified>
</cp:coreProperties>
</file>